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5" r:id="rId5"/>
    <p:sldId id="271" r:id="rId6"/>
    <p:sldId id="272" r:id="rId7"/>
    <p:sldId id="274" r:id="rId8"/>
    <p:sldId id="277" r:id="rId9"/>
    <p:sldId id="273" r:id="rId10"/>
    <p:sldId id="278" r:id="rId11"/>
    <p:sldId id="280" r:id="rId12"/>
    <p:sldId id="279" r:id="rId13"/>
    <p:sldId id="281" r:id="rId14"/>
    <p:sldId id="282" r:id="rId15"/>
    <p:sldId id="28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444"/>
    <a:srgbClr val="627176"/>
    <a:srgbClr val="E86026"/>
    <a:srgbClr val="FEF1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94" autoAdjust="0"/>
    <p:restoredTop sz="94660"/>
  </p:normalViewPr>
  <p:slideViewPr>
    <p:cSldViewPr snapToGrid="0" showGuides="1">
      <p:cViewPr varScale="1">
        <p:scale>
          <a:sx n="124" d="100"/>
          <a:sy n="124" d="100"/>
        </p:scale>
        <p:origin x="144" y="108"/>
      </p:cViewPr>
      <p:guideLst>
        <p:guide orient="horz" pos="216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329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45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097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812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5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4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043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640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5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54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486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A9090-CB85-4BEB-BF36-036F67CDAB31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45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59181" y="1727664"/>
            <a:ext cx="6793680" cy="3471469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1600" dirty="0"/>
              <a:t>Вставить описание школьного музея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1940" y="394656"/>
            <a:ext cx="3000552" cy="727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</a:rPr>
              <a:t>Регион участника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Город/село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92119" y="262327"/>
            <a:ext cx="7667468" cy="457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</a:rPr>
              <a:t>Наименование школьного музея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1940" y="1727664"/>
            <a:ext cx="3928110" cy="4186643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фотографию </a:t>
            </a:r>
          </a:p>
          <a:p>
            <a:pPr algn="ctr"/>
            <a:r>
              <a:rPr lang="ru-RU" dirty="0"/>
              <a:t>Школьного музея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2119" y="820624"/>
            <a:ext cx="7667467" cy="449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bg1"/>
                </a:solidFill>
              </a:rPr>
              <a:t>Название организации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73" y="491144"/>
            <a:ext cx="330939" cy="57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1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48BA19D-FCC5-304F-A43C-D8454715E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00785" cy="6866395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420EE29-0676-6B4B-889E-493498828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DB5A3E78-6E55-1B40-99AF-BBD9005CC3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5" y="0"/>
            <a:ext cx="12415950" cy="6866395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CE3D38B2-ED6F-784F-A43A-62A16AC8C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5" y="0"/>
            <a:ext cx="12400784" cy="6866395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D05BE8A9-EEFD-FC49-88E8-C65DE3605C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1"/>
            <a:ext cx="12192000" cy="840150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093EC35-75C5-FA46-B817-4325E96F3B16}"/>
              </a:ext>
            </a:extLst>
          </p:cNvPr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9013793" y="97740"/>
            <a:ext cx="6008493" cy="78592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</a:rPr>
              <a:t>Название выставки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0340" y="2000495"/>
            <a:ext cx="6041660" cy="32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22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D82E0FD-BD28-CE4F-8D79-5DDDB50CCE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9079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1BE6D30A-272A-094B-95AB-AF38551847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9079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06CB5A5-3555-824C-A106-D37EAFD56B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9078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D52397E-EC2D-A04D-B333-35E54FF69B43}"/>
              </a:ext>
            </a:extLst>
          </p:cNvPr>
          <p:cNvSpPr/>
          <p:nvPr/>
        </p:nvSpPr>
        <p:spPr>
          <a:xfrm>
            <a:off x="905510" y="1250235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961766" y="145201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/>
              <a:t>Название выставки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1808" y="1238447"/>
            <a:ext cx="5726611" cy="32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7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F51788F-1A00-5140-A22D-50F80C8CC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59F7DD41-6CFE-1F42-97F3-A6ABD82AD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064E665F-D99C-4E4D-AB6F-D4758148A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D142CDE3-BC59-824F-949F-CDB80AD6B5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0"/>
            <a:ext cx="12192000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06BF1C84-2F45-C345-8F51-03F9CE60A9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5079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503594-248D-B54E-95A5-164FC293D770}"/>
              </a:ext>
            </a:extLst>
          </p:cNvPr>
          <p:cNvSpPr/>
          <p:nvPr/>
        </p:nvSpPr>
        <p:spPr>
          <a:xfrm>
            <a:off x="829040" y="1147494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7645380" y="0"/>
            <a:ext cx="6008493" cy="10326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</a:rPr>
              <a:t>Название выставки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5385" y="1782937"/>
            <a:ext cx="5726611" cy="32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640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61E95650-97F2-8A41-89B0-6288D2B2D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2B273BD9-5790-974E-A20A-2C724B3C2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2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1985D4D3-1EA7-4645-B589-26E97903C0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C3C99758-9D31-D04A-9374-491623C808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AABC66AE-F1C0-BE49-996A-6AD55E45EC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795BEEA-CF8F-ED49-B844-E8B3396F6886}"/>
              </a:ext>
            </a:extLst>
          </p:cNvPr>
          <p:cNvSpPr/>
          <p:nvPr/>
        </p:nvSpPr>
        <p:spPr>
          <a:xfrm>
            <a:off x="890391" y="1250235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5970916" y="70573"/>
            <a:ext cx="6008493" cy="5793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</a:rPr>
              <a:t>Название выставки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0051" y="1669197"/>
            <a:ext cx="5726611" cy="32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80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207A879-0B18-4D40-9FE1-2CB097804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70B174A2-D408-8644-A75A-F2F35AF53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EEE36D3-8712-B446-97C7-E396C3F766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ECE031B9-F145-C548-B992-98DCC27E47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50790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6B8DE8F3-96A0-704C-97F9-059B96E7F1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86" y="0"/>
            <a:ext cx="11965214" cy="6858000"/>
          </a:xfrm>
          <a:prstGeom prst="rect">
            <a:avLst/>
          </a:prstGeom>
        </p:spPr>
      </p:pic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FA6C301F-24A0-B44F-9E09-EC5E3B4858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" y="0"/>
            <a:ext cx="12385623" cy="685800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9887B30-D1B5-A646-8C0B-CBCAED41CE82}"/>
              </a:ext>
            </a:extLst>
          </p:cNvPr>
          <p:cNvSpPr/>
          <p:nvPr/>
        </p:nvSpPr>
        <p:spPr>
          <a:xfrm>
            <a:off x="905511" y="1250235"/>
            <a:ext cx="3758835" cy="4357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solidFill>
                  <a:schemeClr val="tx1"/>
                </a:solidFill>
              </a:rPr>
              <a:t>Вставить фотографию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 выставки школьного музея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357930" y="73885"/>
            <a:ext cx="6068291" cy="48533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</a:rPr>
              <a:t>Название выставки</a:t>
            </a: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5343071" y="1513448"/>
            <a:ext cx="6008493" cy="325286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600" dirty="0">
                <a:solidFill>
                  <a:schemeClr val="bg1"/>
                </a:solidFill>
              </a:rPr>
              <a:t>Описание выставки</a:t>
            </a:r>
          </a:p>
        </p:txBody>
      </p:sp>
    </p:spTree>
    <p:extLst>
      <p:ext uri="{BB962C8B-B14F-4D97-AF65-F5344CB8AC3E}">
        <p14:creationId xmlns:p14="http://schemas.microsoft.com/office/powerpoint/2010/main" val="2449814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A1681EA-F230-EF4A-BB0C-5F6A5C745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F50F303E-49CC-F445-89FB-F68A42015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76F6467-128B-6C49-9995-43935E43C8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9BDD5F95-E814-9948-A6FC-AD2DE9C592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0"/>
            <a:ext cx="12385623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9D66F6B2-1065-F149-98F9-47AF24692C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4C0A1F1-5F1F-4042-8C56-E9255DB39163}"/>
              </a:ext>
            </a:extLst>
          </p:cNvPr>
          <p:cNvSpPr/>
          <p:nvPr/>
        </p:nvSpPr>
        <p:spPr>
          <a:xfrm>
            <a:off x="890391" y="1250235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720667" y="47451"/>
            <a:ext cx="6068291" cy="48533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</a:rPr>
              <a:t>Название выставки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1506" y="1699425"/>
            <a:ext cx="5726611" cy="32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660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</a:t>
            </a:r>
            <a:r>
              <a:rPr lang="ru-RU" dirty="0" smtClean="0"/>
              <a:t>баннер</a:t>
            </a:r>
            <a:endParaRPr lang="ru-RU" dirty="0"/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54684" y="1581461"/>
            <a:ext cx="6008493" cy="325286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600" dirty="0"/>
              <a:t>Описание выставки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928542" y="4834327"/>
            <a:ext cx="1506974" cy="1519861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Место для</a:t>
            </a:r>
          </a:p>
          <a:p>
            <a:pPr algn="ctr"/>
            <a:r>
              <a:rPr lang="ru-RU" sz="1200" dirty="0"/>
              <a:t> </a:t>
            </a:r>
            <a:r>
              <a:rPr lang="en-AU" sz="1200" dirty="0"/>
              <a:t>QR-</a:t>
            </a:r>
            <a:r>
              <a:rPr lang="ru-RU" sz="1200" dirty="0"/>
              <a:t>кода</a:t>
            </a:r>
          </a:p>
          <a:p>
            <a:pPr algn="ctr"/>
            <a:r>
              <a:rPr lang="ru-RU" sz="1200" dirty="0"/>
              <a:t>электронной</a:t>
            </a:r>
          </a:p>
          <a:p>
            <a:pPr algn="ctr"/>
            <a:r>
              <a:rPr lang="ru-RU" sz="1200" dirty="0"/>
              <a:t>выставки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901783" y="278849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</a:rPr>
              <a:t>Название выставки</a:t>
            </a:r>
          </a:p>
        </p:txBody>
      </p:sp>
    </p:spTree>
    <p:extLst>
      <p:ext uri="{BB962C8B-B14F-4D97-AF65-F5344CB8AC3E}">
        <p14:creationId xmlns:p14="http://schemas.microsoft.com/office/powerpoint/2010/main" val="534723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DC3E4773-680C-A84A-829B-6DE0E0F33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1FD492B8-8EB9-4145-9216-0335907D8F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27836"/>
            <a:ext cx="12616496" cy="6985836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9A2BFBB-3900-124A-8657-98F0459317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127836"/>
            <a:ext cx="12616496" cy="6985836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8C947887-5A7C-074E-8E75-B5923FF5C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26894"/>
            <a:ext cx="12385625" cy="691178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13E8AF1-FBE7-3240-813A-5A3A25A0FFBD}"/>
              </a:ext>
            </a:extLst>
          </p:cNvPr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163150" y="327539"/>
            <a:ext cx="598427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/>
              <a:t>Название выставки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4116" y="1946707"/>
            <a:ext cx="6041660" cy="32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37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CEAC61F8-4DD5-B84B-B300-11E6727E4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144"/>
            <a:ext cx="12192000" cy="6876144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A3DBCCE8-2A73-6C43-983B-8499324224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391" y="-18144"/>
            <a:ext cx="12418391" cy="6876144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DC68EAB-6EA1-B248-A24E-82748E909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418391" cy="6876144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41A323A4-AFF5-4046-9609-76ACBBA812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83927" cy="687614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EA1EF0-45C0-ED4C-8A40-9A40420A8C6A}"/>
              </a:ext>
            </a:extLst>
          </p:cNvPr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Вставить фотографию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 выставки школьного музея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6178384" y="394964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</a:rPr>
              <a:t>Название выставки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178383" y="1428923"/>
            <a:ext cx="6008493" cy="325286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600" dirty="0">
                <a:solidFill>
                  <a:schemeClr val="bg1"/>
                </a:solidFill>
              </a:rPr>
              <a:t>Описание выставки</a:t>
            </a:r>
          </a:p>
        </p:txBody>
      </p:sp>
    </p:spTree>
    <p:extLst>
      <p:ext uri="{BB962C8B-B14F-4D97-AF65-F5344CB8AC3E}">
        <p14:creationId xmlns:p14="http://schemas.microsoft.com/office/powerpoint/2010/main" val="2757528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EDA0A198-8BB1-9A4A-BEBB-C4A8EA671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82500" cy="685966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A711EC6E-F766-1B41-A4EA-B2A82B324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826" y="0"/>
            <a:ext cx="12777825" cy="7078662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7498AB6-B9FB-734B-AF49-1BFA9B3C95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79503" cy="68580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B5A6BE0-1139-A243-B568-FA338E889E87}"/>
              </a:ext>
            </a:extLst>
          </p:cNvPr>
          <p:cNvSpPr/>
          <p:nvPr/>
        </p:nvSpPr>
        <p:spPr>
          <a:xfrm>
            <a:off x="1086915" y="1250235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4906" y="90210"/>
            <a:ext cx="6072142" cy="542591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5316721" y="1534545"/>
            <a:ext cx="6008493" cy="325286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600" dirty="0"/>
              <a:t>Описание выставки</a:t>
            </a:r>
          </a:p>
        </p:txBody>
      </p:sp>
    </p:spTree>
    <p:extLst>
      <p:ext uri="{BB962C8B-B14F-4D97-AF65-F5344CB8AC3E}">
        <p14:creationId xmlns:p14="http://schemas.microsoft.com/office/powerpoint/2010/main" val="3009114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437B60E-01EC-7843-9181-A8FAAD628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"/>
            <a:ext cx="12500304" cy="69215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040B2525-13D2-404B-A6A4-6B25ED83F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85622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38FE542C-1515-124A-94D7-9BF4B4B005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304" y="-31750"/>
            <a:ext cx="12500304" cy="69215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491A9D2-A0EB-1649-93B0-09F45813D617}"/>
              </a:ext>
            </a:extLst>
          </p:cNvPr>
          <p:cNvSpPr/>
          <p:nvPr/>
        </p:nvSpPr>
        <p:spPr>
          <a:xfrm>
            <a:off x="977802" y="1218485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5350" y="692126"/>
            <a:ext cx="6072142" cy="542591"/>
          </a:xfrm>
          <a:prstGeom prst="rect">
            <a:avLst/>
          </a:prstGeom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5316721" y="1534545"/>
            <a:ext cx="6008493" cy="325286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600" dirty="0"/>
              <a:t>Описание выставки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901783" y="278849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/>
              <a:t>Название выставки</a:t>
            </a:r>
          </a:p>
        </p:txBody>
      </p:sp>
    </p:spTree>
    <p:extLst>
      <p:ext uri="{BB962C8B-B14F-4D97-AF65-F5344CB8AC3E}">
        <p14:creationId xmlns:p14="http://schemas.microsoft.com/office/powerpoint/2010/main" val="697056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E4779321-3296-E441-98A3-6FF7520E1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D95BC232-310E-7A44-85DF-1160E0915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B6DCB10-A9AD-BD44-B354-5914903D3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1377" y="0"/>
            <a:ext cx="11830623" cy="549734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69CE0C57-F82E-A149-B627-5C2A7B5712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424"/>
            <a:ext cx="12385621" cy="6968424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7CD3ABE8-C472-6D4E-83E3-A552AE9E44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00379"/>
            <a:ext cx="12385623" cy="675762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6EEC90B-F542-A64D-815E-AD8586EDC1A3}"/>
              </a:ext>
            </a:extLst>
          </p:cNvPr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Вставить фотографию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 выставки школьного музея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3846" y="1782937"/>
            <a:ext cx="6041660" cy="3292125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6276688" y="371912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/>
              <a:t>Название выставки</a:t>
            </a:r>
          </a:p>
        </p:txBody>
      </p:sp>
    </p:spTree>
    <p:extLst>
      <p:ext uri="{BB962C8B-B14F-4D97-AF65-F5344CB8AC3E}">
        <p14:creationId xmlns:p14="http://schemas.microsoft.com/office/powerpoint/2010/main" val="2106562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5ED9C382-99DD-024C-A83B-4B0137F8D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5079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F70EF578-D991-6B43-986B-290992D520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6833141-04F4-8540-8E51-598C834BBF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3D3AB676-D932-D84F-AA1B-65790BD3E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92917DD8-263E-CE40-9E0F-97890EA774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8775E40-12F5-0F4E-9ED1-43CA348847FF}"/>
              </a:ext>
            </a:extLst>
          </p:cNvPr>
          <p:cNvSpPr/>
          <p:nvPr/>
        </p:nvSpPr>
        <p:spPr>
          <a:xfrm>
            <a:off x="829916" y="1250235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8667" y="1729332"/>
            <a:ext cx="6041660" cy="3292125"/>
          </a:xfrm>
          <a:prstGeom prst="rect">
            <a:avLst/>
          </a:prstGeom>
        </p:spPr>
      </p:pic>
      <p:sp>
        <p:nvSpPr>
          <p:cNvPr id="14" name="Объект 2"/>
          <p:cNvSpPr txBox="1">
            <a:spLocks/>
          </p:cNvSpPr>
          <p:nvPr/>
        </p:nvSpPr>
        <p:spPr>
          <a:xfrm>
            <a:off x="5102620" y="172127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</a:rPr>
              <a:t>Название выставки</a:t>
            </a:r>
          </a:p>
        </p:txBody>
      </p:sp>
    </p:spTree>
    <p:extLst>
      <p:ext uri="{BB962C8B-B14F-4D97-AF65-F5344CB8AC3E}">
        <p14:creationId xmlns:p14="http://schemas.microsoft.com/office/powerpoint/2010/main" val="3169326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A4385A3-A412-A644-8911-29CD81C4C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B0D2A4F-73DE-644A-B2EE-E1196D2F5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9BFD895A-317A-0A42-87C4-AAC81A60C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D677F700-331C-4346-97CC-09B508FD75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08E9205-5666-0E4A-A68E-5D43970EF908}"/>
              </a:ext>
            </a:extLst>
          </p:cNvPr>
          <p:cNvSpPr/>
          <p:nvPr/>
        </p:nvSpPr>
        <p:spPr>
          <a:xfrm>
            <a:off x="835686" y="1411600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школьного музея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17151" y="132212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/>
              <a:t>Название выставки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473939" y="1411600"/>
            <a:ext cx="5718061" cy="325286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600" dirty="0"/>
              <a:t>Описание выставки</a:t>
            </a:r>
          </a:p>
        </p:txBody>
      </p:sp>
    </p:spTree>
    <p:extLst>
      <p:ext uri="{BB962C8B-B14F-4D97-AF65-F5344CB8AC3E}">
        <p14:creationId xmlns:p14="http://schemas.microsoft.com/office/powerpoint/2010/main" val="23143507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145</Words>
  <Application>Microsoft Office PowerPoint</Application>
  <PresentationFormat>Широкоэкранный</PresentationFormat>
  <Paragraphs>58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Наталья Хафизова</cp:lastModifiedBy>
  <cp:revision>33</cp:revision>
  <dcterms:created xsi:type="dcterms:W3CDTF">2021-05-21T09:18:48Z</dcterms:created>
  <dcterms:modified xsi:type="dcterms:W3CDTF">2021-06-01T07:32:55Z</dcterms:modified>
</cp:coreProperties>
</file>